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7C328-2CF5-4A62-9F68-B16B43A5C76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77CFD9-C086-4EA3-8A8A-382E7A787D6B}">
      <dgm:prSet/>
      <dgm:spPr/>
      <dgm:t>
        <a:bodyPr/>
        <a:lstStyle/>
        <a:p>
          <a:r>
            <a:rPr lang="en-GB"/>
            <a:t>Mis Hedra/mis Du:  skrifa apposyans 1a, 2a, 3a ha 4a gradh </a:t>
          </a:r>
          <a:endParaRPr lang="en-US"/>
        </a:p>
      </dgm:t>
    </dgm:pt>
    <dgm:pt modelId="{BC00FB5F-3080-47D9-B257-93449A25575D}" type="parTrans" cxnId="{C3DC1314-F454-4A53-8137-BA188FB26021}">
      <dgm:prSet/>
      <dgm:spPr/>
      <dgm:t>
        <a:bodyPr/>
        <a:lstStyle/>
        <a:p>
          <a:endParaRPr lang="en-US"/>
        </a:p>
      </dgm:t>
    </dgm:pt>
    <dgm:pt modelId="{442E58AC-035B-4DE4-AC3F-1E01683B4170}" type="sibTrans" cxnId="{C3DC1314-F454-4A53-8137-BA188FB26021}">
      <dgm:prSet/>
      <dgm:spPr/>
      <dgm:t>
        <a:bodyPr/>
        <a:lstStyle/>
        <a:p>
          <a:endParaRPr lang="en-US"/>
        </a:p>
      </dgm:t>
    </dgm:pt>
    <dgm:pt modelId="{1AAAA4F6-20C1-41B6-8638-D38FCDBA97B9}">
      <dgm:prSet/>
      <dgm:spPr/>
      <dgm:t>
        <a:bodyPr/>
        <a:lstStyle/>
        <a:p>
          <a:r>
            <a:rPr lang="en-GB"/>
            <a:t>Mis Kevardhu/mis Genver: kynsa checkyans </a:t>
          </a:r>
          <a:endParaRPr lang="en-US"/>
        </a:p>
      </dgm:t>
    </dgm:pt>
    <dgm:pt modelId="{039185E0-7B2B-4454-AA6F-F0D1841F3D76}" type="parTrans" cxnId="{3EA87424-010E-40D3-A2C0-F2CBE72D5F53}">
      <dgm:prSet/>
      <dgm:spPr/>
      <dgm:t>
        <a:bodyPr/>
        <a:lstStyle/>
        <a:p>
          <a:endParaRPr lang="en-US"/>
        </a:p>
      </dgm:t>
    </dgm:pt>
    <dgm:pt modelId="{79C593EB-671A-4C83-ABEB-22013CBADCD3}" type="sibTrans" cxnId="{3EA87424-010E-40D3-A2C0-F2CBE72D5F53}">
      <dgm:prSet/>
      <dgm:spPr/>
      <dgm:t>
        <a:bodyPr/>
        <a:lstStyle/>
        <a:p>
          <a:endParaRPr lang="en-US"/>
        </a:p>
      </dgm:t>
    </dgm:pt>
    <dgm:pt modelId="{0691C09C-17E7-4044-9365-0FE8CA6CB483}">
      <dgm:prSet/>
      <dgm:spPr/>
      <dgm:t>
        <a:bodyPr/>
        <a:lstStyle/>
        <a:p>
          <a:r>
            <a:rPr lang="en-GB"/>
            <a:t>Mis Hwevrer/mis Meurth: nessa checkyans</a:t>
          </a:r>
          <a:endParaRPr lang="en-US"/>
        </a:p>
      </dgm:t>
    </dgm:pt>
    <dgm:pt modelId="{CF99722A-5C30-40BC-84EB-4E4B93E43E02}" type="parTrans" cxnId="{8C2CF870-439E-4D11-BC6C-4442B03E7DA4}">
      <dgm:prSet/>
      <dgm:spPr/>
      <dgm:t>
        <a:bodyPr/>
        <a:lstStyle/>
        <a:p>
          <a:endParaRPr lang="en-US"/>
        </a:p>
      </dgm:t>
    </dgm:pt>
    <dgm:pt modelId="{1775522D-E553-4006-814A-6846B832A996}" type="sibTrans" cxnId="{8C2CF870-439E-4D11-BC6C-4442B03E7DA4}">
      <dgm:prSet/>
      <dgm:spPr/>
      <dgm:t>
        <a:bodyPr/>
        <a:lstStyle/>
        <a:p>
          <a:endParaRPr lang="en-US"/>
        </a:p>
      </dgm:t>
    </dgm:pt>
    <dgm:pt modelId="{4308E16C-5E03-4C93-9B32-567E3D2F5DC0}" type="pres">
      <dgm:prSet presAssocID="{0697C328-2CF5-4A62-9F68-B16B43A5C76D}" presName="vert0" presStyleCnt="0">
        <dgm:presLayoutVars>
          <dgm:dir/>
          <dgm:animOne val="branch"/>
          <dgm:animLvl val="lvl"/>
        </dgm:presLayoutVars>
      </dgm:prSet>
      <dgm:spPr/>
    </dgm:pt>
    <dgm:pt modelId="{77A80D8A-2D39-4030-8144-123D8796F546}" type="pres">
      <dgm:prSet presAssocID="{F877CFD9-C086-4EA3-8A8A-382E7A787D6B}" presName="thickLine" presStyleLbl="alignNode1" presStyleIdx="0" presStyleCnt="3"/>
      <dgm:spPr/>
    </dgm:pt>
    <dgm:pt modelId="{80932591-8FAC-437B-87E3-862DD37DE9C9}" type="pres">
      <dgm:prSet presAssocID="{F877CFD9-C086-4EA3-8A8A-382E7A787D6B}" presName="horz1" presStyleCnt="0"/>
      <dgm:spPr/>
    </dgm:pt>
    <dgm:pt modelId="{678AE7BB-2AC4-4D75-B4FB-3E4CED882DE1}" type="pres">
      <dgm:prSet presAssocID="{F877CFD9-C086-4EA3-8A8A-382E7A787D6B}" presName="tx1" presStyleLbl="revTx" presStyleIdx="0" presStyleCnt="3"/>
      <dgm:spPr/>
    </dgm:pt>
    <dgm:pt modelId="{08547D04-BADB-4312-A2EB-E47A3193624F}" type="pres">
      <dgm:prSet presAssocID="{F877CFD9-C086-4EA3-8A8A-382E7A787D6B}" presName="vert1" presStyleCnt="0"/>
      <dgm:spPr/>
    </dgm:pt>
    <dgm:pt modelId="{9F74E840-D32B-4D48-BB8D-AE3D94D141D0}" type="pres">
      <dgm:prSet presAssocID="{1AAAA4F6-20C1-41B6-8638-D38FCDBA97B9}" presName="thickLine" presStyleLbl="alignNode1" presStyleIdx="1" presStyleCnt="3"/>
      <dgm:spPr/>
    </dgm:pt>
    <dgm:pt modelId="{6B25C97E-A434-469B-8B63-C12DDE98850C}" type="pres">
      <dgm:prSet presAssocID="{1AAAA4F6-20C1-41B6-8638-D38FCDBA97B9}" presName="horz1" presStyleCnt="0"/>
      <dgm:spPr/>
    </dgm:pt>
    <dgm:pt modelId="{C4C8B4F8-2B30-4655-BA27-01F55D85BF73}" type="pres">
      <dgm:prSet presAssocID="{1AAAA4F6-20C1-41B6-8638-D38FCDBA97B9}" presName="tx1" presStyleLbl="revTx" presStyleIdx="1" presStyleCnt="3"/>
      <dgm:spPr/>
    </dgm:pt>
    <dgm:pt modelId="{18DECA69-CB7B-4C00-870F-29B3FB4EC67F}" type="pres">
      <dgm:prSet presAssocID="{1AAAA4F6-20C1-41B6-8638-D38FCDBA97B9}" presName="vert1" presStyleCnt="0"/>
      <dgm:spPr/>
    </dgm:pt>
    <dgm:pt modelId="{09FB48FC-B43B-40AD-BFEB-4A77EE94E25A}" type="pres">
      <dgm:prSet presAssocID="{0691C09C-17E7-4044-9365-0FE8CA6CB483}" presName="thickLine" presStyleLbl="alignNode1" presStyleIdx="2" presStyleCnt="3"/>
      <dgm:spPr/>
    </dgm:pt>
    <dgm:pt modelId="{080EF8A4-CCA9-4D01-B90A-847CBBC1EE37}" type="pres">
      <dgm:prSet presAssocID="{0691C09C-17E7-4044-9365-0FE8CA6CB483}" presName="horz1" presStyleCnt="0"/>
      <dgm:spPr/>
    </dgm:pt>
    <dgm:pt modelId="{61DF051B-8068-4238-B346-711BE54926B4}" type="pres">
      <dgm:prSet presAssocID="{0691C09C-17E7-4044-9365-0FE8CA6CB483}" presName="tx1" presStyleLbl="revTx" presStyleIdx="2" presStyleCnt="3"/>
      <dgm:spPr/>
    </dgm:pt>
    <dgm:pt modelId="{6283C131-C640-4AB1-9BDC-3CFD0A469097}" type="pres">
      <dgm:prSet presAssocID="{0691C09C-17E7-4044-9365-0FE8CA6CB483}" presName="vert1" presStyleCnt="0"/>
      <dgm:spPr/>
    </dgm:pt>
  </dgm:ptLst>
  <dgm:cxnLst>
    <dgm:cxn modelId="{C3DC1314-F454-4A53-8137-BA188FB26021}" srcId="{0697C328-2CF5-4A62-9F68-B16B43A5C76D}" destId="{F877CFD9-C086-4EA3-8A8A-382E7A787D6B}" srcOrd="0" destOrd="0" parTransId="{BC00FB5F-3080-47D9-B257-93449A25575D}" sibTransId="{442E58AC-035B-4DE4-AC3F-1E01683B4170}"/>
    <dgm:cxn modelId="{76D59623-7241-4106-8A7F-1768F942841E}" type="presOf" srcId="{F877CFD9-C086-4EA3-8A8A-382E7A787D6B}" destId="{678AE7BB-2AC4-4D75-B4FB-3E4CED882DE1}" srcOrd="0" destOrd="0" presId="urn:microsoft.com/office/officeart/2008/layout/LinedList"/>
    <dgm:cxn modelId="{3EA87424-010E-40D3-A2C0-F2CBE72D5F53}" srcId="{0697C328-2CF5-4A62-9F68-B16B43A5C76D}" destId="{1AAAA4F6-20C1-41B6-8638-D38FCDBA97B9}" srcOrd="1" destOrd="0" parTransId="{039185E0-7B2B-4454-AA6F-F0D1841F3D76}" sibTransId="{79C593EB-671A-4C83-ABEB-22013CBADCD3}"/>
    <dgm:cxn modelId="{E6DE3B6D-875A-45DC-9B71-BE5869EB8A62}" type="presOf" srcId="{0697C328-2CF5-4A62-9F68-B16B43A5C76D}" destId="{4308E16C-5E03-4C93-9B32-567E3D2F5DC0}" srcOrd="0" destOrd="0" presId="urn:microsoft.com/office/officeart/2008/layout/LinedList"/>
    <dgm:cxn modelId="{8C2CF870-439E-4D11-BC6C-4442B03E7DA4}" srcId="{0697C328-2CF5-4A62-9F68-B16B43A5C76D}" destId="{0691C09C-17E7-4044-9365-0FE8CA6CB483}" srcOrd="2" destOrd="0" parTransId="{CF99722A-5C30-40BC-84EB-4E4B93E43E02}" sibTransId="{1775522D-E553-4006-814A-6846B832A996}"/>
    <dgm:cxn modelId="{08A7E08B-E6ED-460A-ABAB-AED7DBAAF47B}" type="presOf" srcId="{1AAAA4F6-20C1-41B6-8638-D38FCDBA97B9}" destId="{C4C8B4F8-2B30-4655-BA27-01F55D85BF73}" srcOrd="0" destOrd="0" presId="urn:microsoft.com/office/officeart/2008/layout/LinedList"/>
    <dgm:cxn modelId="{7BF29AB4-37B0-41DA-B8D8-9FCEF626B30E}" type="presOf" srcId="{0691C09C-17E7-4044-9365-0FE8CA6CB483}" destId="{61DF051B-8068-4238-B346-711BE54926B4}" srcOrd="0" destOrd="0" presId="urn:microsoft.com/office/officeart/2008/layout/LinedList"/>
    <dgm:cxn modelId="{A8C4636B-FF8D-4118-A226-B75D72CA32E1}" type="presParOf" srcId="{4308E16C-5E03-4C93-9B32-567E3D2F5DC0}" destId="{77A80D8A-2D39-4030-8144-123D8796F546}" srcOrd="0" destOrd="0" presId="urn:microsoft.com/office/officeart/2008/layout/LinedList"/>
    <dgm:cxn modelId="{7372ABB4-552F-46CD-A05A-498D693FD498}" type="presParOf" srcId="{4308E16C-5E03-4C93-9B32-567E3D2F5DC0}" destId="{80932591-8FAC-437B-87E3-862DD37DE9C9}" srcOrd="1" destOrd="0" presId="urn:microsoft.com/office/officeart/2008/layout/LinedList"/>
    <dgm:cxn modelId="{224DC7FE-60E7-498C-AA2F-E998F9C16806}" type="presParOf" srcId="{80932591-8FAC-437B-87E3-862DD37DE9C9}" destId="{678AE7BB-2AC4-4D75-B4FB-3E4CED882DE1}" srcOrd="0" destOrd="0" presId="urn:microsoft.com/office/officeart/2008/layout/LinedList"/>
    <dgm:cxn modelId="{E480B999-84C0-4305-85D4-494E792A0BD1}" type="presParOf" srcId="{80932591-8FAC-437B-87E3-862DD37DE9C9}" destId="{08547D04-BADB-4312-A2EB-E47A3193624F}" srcOrd="1" destOrd="0" presId="urn:microsoft.com/office/officeart/2008/layout/LinedList"/>
    <dgm:cxn modelId="{62927071-FD19-4B27-A6C4-8F4B9747AEA8}" type="presParOf" srcId="{4308E16C-5E03-4C93-9B32-567E3D2F5DC0}" destId="{9F74E840-D32B-4D48-BB8D-AE3D94D141D0}" srcOrd="2" destOrd="0" presId="urn:microsoft.com/office/officeart/2008/layout/LinedList"/>
    <dgm:cxn modelId="{A3BCCDCE-51FA-46D2-AD06-1DD8D97A96C5}" type="presParOf" srcId="{4308E16C-5E03-4C93-9B32-567E3D2F5DC0}" destId="{6B25C97E-A434-469B-8B63-C12DDE98850C}" srcOrd="3" destOrd="0" presId="urn:microsoft.com/office/officeart/2008/layout/LinedList"/>
    <dgm:cxn modelId="{FA0BB40B-AF95-4114-8C61-4F9318FFB699}" type="presParOf" srcId="{6B25C97E-A434-469B-8B63-C12DDE98850C}" destId="{C4C8B4F8-2B30-4655-BA27-01F55D85BF73}" srcOrd="0" destOrd="0" presId="urn:microsoft.com/office/officeart/2008/layout/LinedList"/>
    <dgm:cxn modelId="{D603FAC6-046D-4B05-A6EB-A0B0BE46EB25}" type="presParOf" srcId="{6B25C97E-A434-469B-8B63-C12DDE98850C}" destId="{18DECA69-CB7B-4C00-870F-29B3FB4EC67F}" srcOrd="1" destOrd="0" presId="urn:microsoft.com/office/officeart/2008/layout/LinedList"/>
    <dgm:cxn modelId="{468E1E82-0639-4B88-A337-BAD22D9DEA58}" type="presParOf" srcId="{4308E16C-5E03-4C93-9B32-567E3D2F5DC0}" destId="{09FB48FC-B43B-40AD-BFEB-4A77EE94E25A}" srcOrd="4" destOrd="0" presId="urn:microsoft.com/office/officeart/2008/layout/LinedList"/>
    <dgm:cxn modelId="{1974C61D-3219-46CF-B17F-CED4CA30FB7A}" type="presParOf" srcId="{4308E16C-5E03-4C93-9B32-567E3D2F5DC0}" destId="{080EF8A4-CCA9-4D01-B90A-847CBBC1EE37}" srcOrd="5" destOrd="0" presId="urn:microsoft.com/office/officeart/2008/layout/LinedList"/>
    <dgm:cxn modelId="{60297F1C-A294-4805-B7BF-A14AFA3461BC}" type="presParOf" srcId="{080EF8A4-CCA9-4D01-B90A-847CBBC1EE37}" destId="{61DF051B-8068-4238-B346-711BE54926B4}" srcOrd="0" destOrd="0" presId="urn:microsoft.com/office/officeart/2008/layout/LinedList"/>
    <dgm:cxn modelId="{D8F53F21-EC1E-4614-ADCB-04610D79B934}" type="presParOf" srcId="{080EF8A4-CCA9-4D01-B90A-847CBBC1EE37}" destId="{6283C131-C640-4AB1-9BDC-3CFD0A4690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80D8A-2D39-4030-8144-123D8796F546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AE7BB-2AC4-4D75-B4FB-3E4CED882DE1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Mis Hedra/mis Du:  skrifa apposyans 1a, 2a, 3a ha 4a gradh </a:t>
          </a:r>
          <a:endParaRPr lang="en-US" sz="3600" kern="1200"/>
        </a:p>
      </dsp:txBody>
      <dsp:txXfrm>
        <a:off x="0" y="2492"/>
        <a:ext cx="6492875" cy="1700138"/>
      </dsp:txXfrm>
    </dsp:sp>
    <dsp:sp modelId="{9F74E840-D32B-4D48-BB8D-AE3D94D141D0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8B4F8-2B30-4655-BA27-01F55D85BF73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Mis Kevardhu/mis Genver: kynsa checkyans </a:t>
          </a:r>
          <a:endParaRPr lang="en-US" sz="3600" kern="1200"/>
        </a:p>
      </dsp:txBody>
      <dsp:txXfrm>
        <a:off x="0" y="1702630"/>
        <a:ext cx="6492875" cy="1700138"/>
      </dsp:txXfrm>
    </dsp:sp>
    <dsp:sp modelId="{09FB48FC-B43B-40AD-BFEB-4A77EE94E25A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F051B-8068-4238-B346-711BE54926B4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Mis Hwevrer/mis Meurth: nessa checkyans</a:t>
          </a:r>
          <a:endParaRPr lang="en-US" sz="3600" kern="1200"/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07EF-24B1-4354-AE80-B8D2912FA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B859C-D7F6-450E-8279-AC8DDA93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C1F30-7939-4CD0-80DC-6C73D93B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4CCB-C7DD-489A-A448-1CD74D66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FDEA-D31B-4E40-A527-3348E4DF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6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E270-1EF4-408D-8634-4AA96B5F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6FA7A-2520-4B98-A02E-99C13011A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1628-CFB9-428A-AB85-1A8CCFFC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8B0C-12F0-480A-957B-5FABD6F7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CD69-78C1-47A5-887D-6AF9C4D9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5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F07B6-2680-4B1F-BBA9-4D4237FD2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E5425-3E53-42BF-95CB-307CA4BA5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CB8E-0C4B-4814-83C1-AFE2768B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96338-C6D8-4B32-A6BC-36703015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BC50-5D6A-437D-A25A-45AE2685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8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559A-719B-4981-8D5C-013292DF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3DA67-7299-424B-8918-A53E4C99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15CF4-7110-4427-A721-6833B320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2FCE-52EF-4022-BE7F-45BE392F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3F49-DACE-4716-B860-EED345F4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0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0A-35D1-42C7-BEF2-70B14E58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D18F4-70CE-401C-9A60-B4BD33AE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0A36-7A9A-4938-9774-C849D735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28212-43DD-4D98-A43A-35340922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1155-6BCE-4F88-868E-D69C2722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8A5E-8EE0-43BC-B92C-4BE69F50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0FA5-F333-489F-95EB-DAC145586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719E5-D1F7-46E5-BD50-40444080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89809-869B-4C15-BAE0-7407A94A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12B9B-6791-4AB6-B29A-EDDEE2C6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45139-9E48-43A5-B208-E9A0427C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9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CAB0-C5FF-4847-927D-40C1C783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48E91-27E5-41EF-88A8-22A3373E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2D748-1507-4045-8546-E53959D75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68635-DBC1-43A6-BE09-7F45134E1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38D5D-1AF2-48DD-8098-23D8C17E1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F353D-D1B3-4AB1-8F70-97E08717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995A9-F94E-40B7-B8FF-A5FCADF6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09C63-06B3-4403-87E2-7DC616B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2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8111-20D0-42DA-AD62-8316885D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99D1A-37B7-4E46-8BA1-BC93E2F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3D855-03DC-4EA5-AD84-11B11092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36EA3-FB98-48BB-9F39-5DD11B45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01116-3604-4D2F-B746-BBAFC774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CD1F3-AE5A-48F3-AD8A-5786D5FD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D4AE4-B8AA-4D67-8339-FD6D258D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AF07-57DE-40F2-9303-993D01BC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A3D86-7BD9-43C8-BA9D-F92F8585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435B5-8CE8-46B1-8720-1233009CD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02516-E2B5-4D34-8487-3B178268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BDA08-EEB3-45C1-8AD1-DFC9EAD7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D7EF1-3FE6-415E-A983-38953858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4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F6FB-1274-42E7-B52E-7FC5C7D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EF589-0481-48C9-949E-DF9162995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4C6BA-D360-4FB3-9AE1-7C5282E39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09269-8B22-4AC3-AC7E-0B61B0D8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8A6F-8FC5-4A06-B61A-D4157712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C04C8-E988-42BD-9C09-5BC4F689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3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6C052-A44E-484E-A0B7-89D2D3AB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E2A6B-323F-413C-ABCD-D6D6C646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8F646-A44A-4119-9EF3-278947BAE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049E-8004-4340-A333-7D5E6C95B95D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F69C-6943-4324-8A77-DC03A2FB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EA33-D007-4F60-81BC-46F5FDDB0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0059-E2A3-47B3-B2D5-AED0E1FCE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3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5/04/new-high-school-math-studies-aim-fo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aliem.com/2017/04/medic-case-solo-senior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section4learning.blogspot.com/2012/03/time-saver-grading-tips-manic-monday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uddersfieldsocial.wordpress.com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ie.photography/concept/slides/deliver_mail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0F9E5-00E5-4BDA-9552-85008A279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Apposyansow an Gesva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F6290F-1B37-4855-8445-93A0A305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824030"/>
            <a:ext cx="4047843" cy="18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C1F10C-7E3F-4657-A26A-4031B215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restrans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338EFFE-D466-4922-8FD4-1F21B6749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21691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28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909F589-E1DF-411C-BD6E-84F0CE61F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46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Picture 7" descr="A picture containing person, table, boy, sitting&#10;&#10;Description automatically generated">
            <a:extLst>
              <a:ext uri="{FF2B5EF4-FFF2-40B4-BE49-F238E27FC236}">
                <a16:creationId xmlns:a16="http://schemas.microsoft.com/office/drawing/2014/main" id="{05F95B3F-C07B-4304-8CC8-1599D6E76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816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AC43A-CE54-49F3-ACE1-48BA1BBC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0000"/>
                </a:solidFill>
              </a:rPr>
              <a:t>ombrofyer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32C147BF-91C2-4039-80DA-87D3898A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Mis Me   Mis </a:t>
            </a:r>
            <a:r>
              <a:rPr lang="en-US" sz="2000" dirty="0" err="1">
                <a:solidFill>
                  <a:srgbClr val="000000"/>
                </a:solidFill>
              </a:rPr>
              <a:t>Metheven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6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F27EC-DC5A-4E4A-85B0-97B7224E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merkya</a:t>
            </a:r>
          </a:p>
        </p:txBody>
      </p:sp>
      <p:pic>
        <p:nvPicPr>
          <p:cNvPr id="12" name="Picture 11" descr="A picture containing table, sitting, wooden, woman&#10;&#10;Description automatically generated">
            <a:extLst>
              <a:ext uri="{FF2B5EF4-FFF2-40B4-BE49-F238E27FC236}">
                <a16:creationId xmlns:a16="http://schemas.microsoft.com/office/drawing/2014/main" id="{74154FC0-FEBE-4BFD-A4B5-ACB5CB967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886" y="655325"/>
            <a:ext cx="3662730" cy="243571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FF44789-B328-4BA2-BA57-EBE59610A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886" y="3771048"/>
            <a:ext cx="3662730" cy="24265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B49F-C6D9-4B71-B585-B340EF45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Mis Metheven/Mis Gortheren: kynsa merkyans</a:t>
            </a:r>
          </a:p>
          <a:p>
            <a:r>
              <a:rPr lang="en-GB" sz="2400">
                <a:solidFill>
                  <a:srgbClr val="FFFFFF"/>
                </a:solidFill>
              </a:rPr>
              <a:t>Mis Gortheren/mis Est: eyljeckyans</a:t>
            </a:r>
          </a:p>
          <a:p>
            <a:r>
              <a:rPr lang="en-GB" sz="2400">
                <a:solidFill>
                  <a:srgbClr val="FFFFFF"/>
                </a:solidFill>
              </a:rPr>
              <a:t>Mis Est: dadhel yn kever an merkow</a:t>
            </a:r>
          </a:p>
        </p:txBody>
      </p:sp>
    </p:spTree>
    <p:extLst>
      <p:ext uri="{BB962C8B-B14F-4D97-AF65-F5344CB8AC3E}">
        <p14:creationId xmlns:p14="http://schemas.microsoft.com/office/powerpoint/2010/main" val="144303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6CD97-E9CA-4EB4-A004-765FF987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sewyansow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bicycle&#10;&#10;Description automatically generated">
            <a:extLst>
              <a:ext uri="{FF2B5EF4-FFF2-40B4-BE49-F238E27FC236}">
                <a16:creationId xmlns:a16="http://schemas.microsoft.com/office/drawing/2014/main" id="{9CC8FF3D-6B48-4E11-BDA6-5F84F64AF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352"/>
          <a:stretch/>
        </p:blipFill>
        <p:spPr>
          <a:xfrm>
            <a:off x="480941" y="1476674"/>
            <a:ext cx="3050050" cy="30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1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80B3FD5-3FED-4079-AAD7-869F9EDBB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1CD96-308E-4CDE-AEBC-483D821C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Solempnita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DB61C3F-F2A8-4663-B1FE-CD77B706A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4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Nessa gradh 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4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94C13F-EFEA-4A2D-A665-F34B29D6F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06627"/>
              </p:ext>
            </p:extLst>
          </p:nvPr>
        </p:nvGraphicFramePr>
        <p:xfrm>
          <a:off x="828675" y="1900790"/>
          <a:ext cx="10525129" cy="42010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62022">
                  <a:extLst>
                    <a:ext uri="{9D8B030D-6E8A-4147-A177-3AD203B41FA5}">
                      <a16:colId xmlns:a16="http://schemas.microsoft.com/office/drawing/2014/main" val="1542733515"/>
                    </a:ext>
                  </a:extLst>
                </a:gridCol>
                <a:gridCol w="586234">
                  <a:extLst>
                    <a:ext uri="{9D8B030D-6E8A-4147-A177-3AD203B41FA5}">
                      <a16:colId xmlns:a16="http://schemas.microsoft.com/office/drawing/2014/main" val="2911700252"/>
                    </a:ext>
                  </a:extLst>
                </a:gridCol>
                <a:gridCol w="687984">
                  <a:extLst>
                    <a:ext uri="{9D8B030D-6E8A-4147-A177-3AD203B41FA5}">
                      <a16:colId xmlns:a16="http://schemas.microsoft.com/office/drawing/2014/main" val="3204961205"/>
                    </a:ext>
                  </a:extLst>
                </a:gridCol>
                <a:gridCol w="646502">
                  <a:extLst>
                    <a:ext uri="{9D8B030D-6E8A-4147-A177-3AD203B41FA5}">
                      <a16:colId xmlns:a16="http://schemas.microsoft.com/office/drawing/2014/main" val="3063036546"/>
                    </a:ext>
                  </a:extLst>
                </a:gridCol>
                <a:gridCol w="687984">
                  <a:extLst>
                    <a:ext uri="{9D8B030D-6E8A-4147-A177-3AD203B41FA5}">
                      <a16:colId xmlns:a16="http://schemas.microsoft.com/office/drawing/2014/main" val="643721500"/>
                    </a:ext>
                  </a:extLst>
                </a:gridCol>
                <a:gridCol w="646502">
                  <a:extLst>
                    <a:ext uri="{9D8B030D-6E8A-4147-A177-3AD203B41FA5}">
                      <a16:colId xmlns:a16="http://schemas.microsoft.com/office/drawing/2014/main" val="78721538"/>
                    </a:ext>
                  </a:extLst>
                </a:gridCol>
                <a:gridCol w="687984">
                  <a:extLst>
                    <a:ext uri="{9D8B030D-6E8A-4147-A177-3AD203B41FA5}">
                      <a16:colId xmlns:a16="http://schemas.microsoft.com/office/drawing/2014/main" val="2596516859"/>
                    </a:ext>
                  </a:extLst>
                </a:gridCol>
                <a:gridCol w="646502">
                  <a:extLst>
                    <a:ext uri="{9D8B030D-6E8A-4147-A177-3AD203B41FA5}">
                      <a16:colId xmlns:a16="http://schemas.microsoft.com/office/drawing/2014/main" val="792562418"/>
                    </a:ext>
                  </a:extLst>
                </a:gridCol>
                <a:gridCol w="658634">
                  <a:extLst>
                    <a:ext uri="{9D8B030D-6E8A-4147-A177-3AD203B41FA5}">
                      <a16:colId xmlns:a16="http://schemas.microsoft.com/office/drawing/2014/main" val="2591288058"/>
                    </a:ext>
                  </a:extLst>
                </a:gridCol>
                <a:gridCol w="646502">
                  <a:extLst>
                    <a:ext uri="{9D8B030D-6E8A-4147-A177-3AD203B41FA5}">
                      <a16:colId xmlns:a16="http://schemas.microsoft.com/office/drawing/2014/main" val="399778529"/>
                    </a:ext>
                  </a:extLst>
                </a:gridCol>
                <a:gridCol w="3568279">
                  <a:extLst>
                    <a:ext uri="{9D8B030D-6E8A-4147-A177-3AD203B41FA5}">
                      <a16:colId xmlns:a16="http://schemas.microsoft.com/office/drawing/2014/main" val="4257887577"/>
                    </a:ext>
                  </a:extLst>
                </a:gridCol>
              </a:tblGrid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3273540279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ombrofyer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3554317280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max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mean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mean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mean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14603274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 kemm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44.3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43.3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86.6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83.6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42.6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85.2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4176185505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Gwari rol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81.7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23.4</a:t>
                      </a:r>
                      <a:r>
                        <a:rPr lang="en-GB" sz="1400" baseline="300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22.4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74.7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>
                          <a:effectLst/>
                        </a:rPr>
                        <a:t>1</a:t>
                      </a:r>
                      <a:r>
                        <a:rPr lang="en-GB" sz="1400">
                          <a:effectLst/>
                        </a:rPr>
                        <a:t>12.8/15; 10.7/15   </a:t>
                      </a:r>
                      <a:r>
                        <a:rPr lang="en-GB" sz="1400" baseline="30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11.7/15; 10.8/15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2341987130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goslowes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12.1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66.5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77.0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4134427692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myns war anow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82.2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81.1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3893349407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3635330118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Govyn 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13.1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68.0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2970868094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Govyn 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19.1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76.4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20.5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77.2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2896026449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Govyn 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82.3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74.3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22.8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76.0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83299233"/>
                  </a:ext>
                </a:extLst>
              </a:tr>
              <a:tr h="25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Govyn 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63.2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70.4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18.3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73.2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72.0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1683103415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myns skrifys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73.7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76.7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73.6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1185675094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myns w.a ha skrifys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78.9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76.8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530" marR="84530" marT="0" marB="0"/>
                </a:tc>
                <a:extLst>
                  <a:ext uri="{0D108BD9-81ED-4DB2-BD59-A6C34878D82A}">
                    <a16:rowId xmlns:a16="http://schemas.microsoft.com/office/drawing/2014/main" val="238906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9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193</Words>
  <Application>Microsoft Office PowerPoint</Application>
  <PresentationFormat>Widescreen</PresentationFormat>
  <Paragraphs>160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Apposyansow an Gesva</vt:lpstr>
      <vt:lpstr>restrans</vt:lpstr>
      <vt:lpstr>ombrofyer</vt:lpstr>
      <vt:lpstr>merkya</vt:lpstr>
      <vt:lpstr>sewyansow</vt:lpstr>
      <vt:lpstr>Solempnita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Apposyansow an Gesva</dc:title>
  <dc:creator>Maureen Pierce</dc:creator>
  <cp:lastModifiedBy>Maureen Pierce</cp:lastModifiedBy>
  <cp:revision>2</cp:revision>
  <dcterms:created xsi:type="dcterms:W3CDTF">2019-10-08T15:42:38Z</dcterms:created>
  <dcterms:modified xsi:type="dcterms:W3CDTF">2019-10-18T12:49:03Z</dcterms:modified>
</cp:coreProperties>
</file>